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4" r:id="rId3"/>
    <p:sldId id="258" r:id="rId4"/>
    <p:sldId id="266" r:id="rId5"/>
    <p:sldId id="264" r:id="rId6"/>
    <p:sldId id="267" r:id="rId7"/>
    <p:sldId id="260" r:id="rId8"/>
    <p:sldId id="263" r:id="rId9"/>
    <p:sldId id="265" r:id="rId10"/>
    <p:sldId id="270" r:id="rId11"/>
    <p:sldId id="271" r:id="rId12"/>
    <p:sldId id="272" r:id="rId13"/>
    <p:sldId id="262" r:id="rId14"/>
    <p:sldId id="261" r:id="rId15"/>
    <p:sldId id="273" r:id="rId16"/>
    <p:sldId id="257" r:id="rId17"/>
    <p:sldId id="279" r:id="rId18"/>
    <p:sldId id="278" r:id="rId19"/>
    <p:sldId id="274" r:id="rId20"/>
    <p:sldId id="268" r:id="rId21"/>
    <p:sldId id="269" r:id="rId22"/>
    <p:sldId id="280" r:id="rId23"/>
    <p:sldId id="281" r:id="rId24"/>
    <p:sldId id="276" r:id="rId25"/>
    <p:sldId id="275" r:id="rId26"/>
    <p:sldId id="277" r:id="rId27"/>
    <p:sldId id="259" r:id="rId28"/>
    <p:sldId id="283" r:id="rId29"/>
    <p:sldId id="282" r:id="rId30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B4316-4850-4476-9612-0C0395173B88}" type="datetimeFigureOut">
              <a:rPr lang="es-ES" smtClean="0"/>
              <a:t>29/05/2022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92A71-1D15-41D3-BF7C-05CDA272493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28964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B4316-4850-4476-9612-0C0395173B88}" type="datetimeFigureOut">
              <a:rPr lang="es-ES" smtClean="0"/>
              <a:t>29/05/2022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92A71-1D15-41D3-BF7C-05CDA272493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50356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B4316-4850-4476-9612-0C0395173B88}" type="datetimeFigureOut">
              <a:rPr lang="es-ES" smtClean="0"/>
              <a:t>29/05/2022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92A71-1D15-41D3-BF7C-05CDA272493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83850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B4316-4850-4476-9612-0C0395173B88}" type="datetimeFigureOut">
              <a:rPr lang="es-ES" smtClean="0"/>
              <a:t>29/05/2022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92A71-1D15-41D3-BF7C-05CDA272493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6631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B4316-4850-4476-9612-0C0395173B88}" type="datetimeFigureOut">
              <a:rPr lang="es-ES" smtClean="0"/>
              <a:t>29/05/2022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92A71-1D15-41D3-BF7C-05CDA272493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3832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B4316-4850-4476-9612-0C0395173B88}" type="datetimeFigureOut">
              <a:rPr lang="es-ES" smtClean="0"/>
              <a:t>29/05/2022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92A71-1D15-41D3-BF7C-05CDA272493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24343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B4316-4850-4476-9612-0C0395173B88}" type="datetimeFigureOut">
              <a:rPr lang="es-ES" smtClean="0"/>
              <a:t>29/05/2022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92A71-1D15-41D3-BF7C-05CDA272493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035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B4316-4850-4476-9612-0C0395173B88}" type="datetimeFigureOut">
              <a:rPr lang="es-ES" smtClean="0"/>
              <a:t>29/05/2022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92A71-1D15-41D3-BF7C-05CDA272493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32891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B4316-4850-4476-9612-0C0395173B88}" type="datetimeFigureOut">
              <a:rPr lang="es-ES" smtClean="0"/>
              <a:t>29/05/2022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92A71-1D15-41D3-BF7C-05CDA272493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811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B4316-4850-4476-9612-0C0395173B88}" type="datetimeFigureOut">
              <a:rPr lang="es-ES" smtClean="0"/>
              <a:t>29/05/2022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92A71-1D15-41D3-BF7C-05CDA272493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0387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B4316-4850-4476-9612-0C0395173B88}" type="datetimeFigureOut">
              <a:rPr lang="es-ES" smtClean="0"/>
              <a:t>29/05/2022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92A71-1D15-41D3-BF7C-05CDA272493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10693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3B4316-4850-4476-9612-0C0395173B88}" type="datetimeFigureOut">
              <a:rPr lang="es-ES" smtClean="0"/>
              <a:t>29/05/2022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E92A71-1D15-41D3-BF7C-05CDA272493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8507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936" y="0"/>
            <a:ext cx="9600127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191490" y="180109"/>
            <a:ext cx="9282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andara" panose="020E0502030303020204" pitchFamily="34" charset="0"/>
              </a:rPr>
              <a:t>Écrit</a:t>
            </a:r>
            <a:r>
              <a:rPr lang="es-ES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andara" panose="020E0502030303020204" pitchFamily="34" charset="0"/>
              </a:rPr>
              <a:t> et </a:t>
            </a:r>
            <a:r>
              <a:rPr lang="es-ES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andara" panose="020E0502030303020204" pitchFamily="34" charset="0"/>
              </a:rPr>
              <a:t>illustré</a:t>
            </a:r>
            <a:r>
              <a:rPr lang="es-ES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andara" panose="020E0502030303020204" pitchFamily="34" charset="0"/>
              </a:rPr>
              <a:t> par les eleves de 1ºB IES Virgen de Consolación Utrera 2021-2022</a:t>
            </a:r>
            <a:endParaRPr lang="es-ES" dirty="0">
              <a:solidFill>
                <a:schemeClr val="accent4">
                  <a:lumMod val="60000"/>
                  <a:lumOff val="40000"/>
                </a:schemeClr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186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693" y="0"/>
            <a:ext cx="94726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330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963" y="0"/>
            <a:ext cx="94880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846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359" y="0"/>
            <a:ext cx="94872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564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944" y="0"/>
            <a:ext cx="97781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40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987" y="0"/>
            <a:ext cx="9446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289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590" y="0"/>
            <a:ext cx="94108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45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963" y="0"/>
            <a:ext cx="9488073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769" y="0"/>
            <a:ext cx="94024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214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435" y="0"/>
            <a:ext cx="95071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519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300" y="0"/>
            <a:ext cx="9529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659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044" y="0"/>
            <a:ext cx="94199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104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836" y="0"/>
            <a:ext cx="97103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302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493" y="0"/>
            <a:ext cx="97450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035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232" y="0"/>
            <a:ext cx="94535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459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383" y="0"/>
            <a:ext cx="95372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595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765" y="0"/>
            <a:ext cx="96864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11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721" y="0"/>
            <a:ext cx="97305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402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494" y="0"/>
            <a:ext cx="93490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171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502" y="0"/>
            <a:ext cx="94389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554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329" y="0"/>
            <a:ext cx="95573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540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628" y="0"/>
            <a:ext cx="96927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677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097" y="0"/>
            <a:ext cx="95178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827" y="0"/>
            <a:ext cx="92663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066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584" y="0"/>
            <a:ext cx="93548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866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020" y="0"/>
            <a:ext cx="93459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009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386" y="0"/>
            <a:ext cx="93712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546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904" y="0"/>
            <a:ext cx="93761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505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381" y="0"/>
            <a:ext cx="9623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429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659" y="0"/>
            <a:ext cx="95686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430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14</Words>
  <Application>Microsoft Office PowerPoint</Application>
  <PresentationFormat>Panorámica</PresentationFormat>
  <Paragraphs>1</Paragraphs>
  <Slides>29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4" baseType="lpstr">
      <vt:lpstr>Arial</vt:lpstr>
      <vt:lpstr>Calibri</vt:lpstr>
      <vt:lpstr>Calibri Light</vt:lpstr>
      <vt:lpstr>Candara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Usuario</cp:lastModifiedBy>
  <cp:revision>6</cp:revision>
  <dcterms:created xsi:type="dcterms:W3CDTF">2022-05-28T17:48:07Z</dcterms:created>
  <dcterms:modified xsi:type="dcterms:W3CDTF">2022-05-29T17:46:00Z</dcterms:modified>
</cp:coreProperties>
</file>